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Calibri (MS)" charset="1" panose="020F0502020204030204"/>
      <p:regular r:id="rId17"/>
    </p:embeddedFont>
    <p:embeddedFont>
      <p:font typeface="Calibri (MS) Bold" charset="1" panose="020F0702030404030204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jpe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2.jpeg" Type="http://schemas.openxmlformats.org/officeDocument/2006/relationships/image"/><Relationship Id="rId4" Target="../media/image13.jpeg" Type="http://schemas.openxmlformats.org/officeDocument/2006/relationships/image"/><Relationship Id="rId5" Target="../media/image14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png" Type="http://schemas.openxmlformats.org/officeDocument/2006/relationships/image"/><Relationship Id="rId4" Target="../media/image18.png" Type="http://schemas.openxmlformats.org/officeDocument/2006/relationships/image"/><Relationship Id="rId5" Target="../media/image19.png" Type="http://schemas.openxmlformats.org/officeDocument/2006/relationships/image"/><Relationship Id="rId6" Target="../media/image20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eg" Type="http://schemas.openxmlformats.org/officeDocument/2006/relationships/image"/><Relationship Id="rId3" Target="../media/image22.jpeg" Type="http://schemas.openxmlformats.org/officeDocument/2006/relationships/image"/><Relationship Id="rId4" Target="../media/image23.jpeg" Type="http://schemas.openxmlformats.org/officeDocument/2006/relationships/image"/><Relationship Id="rId5" Target="../media/image24.jpeg" Type="http://schemas.openxmlformats.org/officeDocument/2006/relationships/image"/><Relationship Id="rId6" Target="../media/image25.jpeg" Type="http://schemas.openxmlformats.org/officeDocument/2006/relationships/image"/><Relationship Id="rId7" Target="../media/image26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jpeg" Type="http://schemas.openxmlformats.org/officeDocument/2006/relationships/image"/><Relationship Id="rId3" Target="../media/image28.jpeg" Type="http://schemas.openxmlformats.org/officeDocument/2006/relationships/image"/><Relationship Id="rId4" Target="../media/image29.jpeg" Type="http://schemas.openxmlformats.org/officeDocument/2006/relationships/image"/><Relationship Id="rId5" Target="../media/image30.jpeg" Type="http://schemas.openxmlformats.org/officeDocument/2006/relationships/image"/><Relationship Id="rId6" Target="../media/image31.jpeg" Type="http://schemas.openxmlformats.org/officeDocument/2006/relationships/image"/><Relationship Id="rId7" Target="../media/image32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571312" y="8673937"/>
            <a:ext cx="7011629" cy="1515484"/>
            <a:chOff x="0" y="0"/>
            <a:chExt cx="10573194" cy="228527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73258" cy="2285238"/>
            </a:xfrm>
            <a:custGeom>
              <a:avLst/>
              <a:gdLst/>
              <a:ahLst/>
              <a:cxnLst/>
              <a:rect r="r" b="b" t="t" l="l"/>
              <a:pathLst>
                <a:path h="2285238" w="10573258">
                  <a:moveTo>
                    <a:pt x="0" y="0"/>
                  </a:moveTo>
                  <a:lnTo>
                    <a:pt x="10573258" y="0"/>
                  </a:lnTo>
                  <a:lnTo>
                    <a:pt x="10573258" y="2285238"/>
                  </a:lnTo>
                  <a:lnTo>
                    <a:pt x="0" y="22852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3" r="0" b="-26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309290" y="8673937"/>
            <a:ext cx="10262021" cy="1230213"/>
            <a:chOff x="0" y="0"/>
            <a:chExt cx="13682695" cy="164028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3682675" cy="1640310"/>
            </a:xfrm>
            <a:custGeom>
              <a:avLst/>
              <a:gdLst/>
              <a:ahLst/>
              <a:cxnLst/>
              <a:rect r="r" b="b" t="t" l="l"/>
              <a:pathLst>
                <a:path h="1640310" w="13682675">
                  <a:moveTo>
                    <a:pt x="0" y="0"/>
                  </a:moveTo>
                  <a:lnTo>
                    <a:pt x="13682675" y="0"/>
                  </a:lnTo>
                  <a:lnTo>
                    <a:pt x="13682675" y="1640310"/>
                  </a:lnTo>
                  <a:lnTo>
                    <a:pt x="0" y="16403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53" r="0" b="-9778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8411585" y="1013584"/>
            <a:ext cx="6959517" cy="6959517"/>
            <a:chOff x="0" y="0"/>
            <a:chExt cx="9279357" cy="927935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279382" cy="9279382"/>
            </a:xfrm>
            <a:custGeom>
              <a:avLst/>
              <a:gdLst/>
              <a:ahLst/>
              <a:cxnLst/>
              <a:rect r="r" b="b" t="t" l="l"/>
              <a:pathLst>
                <a:path h="9279382" w="9279382">
                  <a:moveTo>
                    <a:pt x="0" y="0"/>
                  </a:moveTo>
                  <a:lnTo>
                    <a:pt x="9279382" y="0"/>
                  </a:lnTo>
                  <a:lnTo>
                    <a:pt x="9279382" y="9279382"/>
                  </a:lnTo>
                  <a:lnTo>
                    <a:pt x="0" y="92793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9784804" y="3446278"/>
            <a:ext cx="1573016" cy="1573016"/>
            <a:chOff x="0" y="0"/>
            <a:chExt cx="2097354" cy="209735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097405" cy="2097405"/>
            </a:xfrm>
            <a:custGeom>
              <a:avLst/>
              <a:gdLst/>
              <a:ahLst/>
              <a:cxnLst/>
              <a:rect r="r" b="b" t="t" l="l"/>
              <a:pathLst>
                <a:path h="2097405" w="2097405">
                  <a:moveTo>
                    <a:pt x="0" y="0"/>
                  </a:moveTo>
                  <a:lnTo>
                    <a:pt x="2097405" y="0"/>
                  </a:lnTo>
                  <a:lnTo>
                    <a:pt x="2097405" y="2097405"/>
                  </a:lnTo>
                  <a:lnTo>
                    <a:pt x="0" y="2097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2" b="2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1557616" y="2022300"/>
            <a:ext cx="1573016" cy="1573016"/>
            <a:chOff x="0" y="0"/>
            <a:chExt cx="2097354" cy="209735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097405" cy="2097405"/>
            </a:xfrm>
            <a:custGeom>
              <a:avLst/>
              <a:gdLst/>
              <a:ahLst/>
              <a:cxnLst/>
              <a:rect r="r" b="b" t="t" l="l"/>
              <a:pathLst>
                <a:path h="2097405" w="2097405">
                  <a:moveTo>
                    <a:pt x="0" y="0"/>
                  </a:moveTo>
                  <a:lnTo>
                    <a:pt x="2097405" y="0"/>
                  </a:lnTo>
                  <a:lnTo>
                    <a:pt x="2097405" y="2097405"/>
                  </a:lnTo>
                  <a:lnTo>
                    <a:pt x="0" y="2097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2" b="2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2272582" y="4510078"/>
            <a:ext cx="1573016" cy="1573016"/>
            <a:chOff x="0" y="0"/>
            <a:chExt cx="2097354" cy="209735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097405" cy="2097405"/>
            </a:xfrm>
            <a:custGeom>
              <a:avLst/>
              <a:gdLst/>
              <a:ahLst/>
              <a:cxnLst/>
              <a:rect r="r" b="b" t="t" l="l"/>
              <a:pathLst>
                <a:path h="2097405" w="2097405">
                  <a:moveTo>
                    <a:pt x="0" y="0"/>
                  </a:moveTo>
                  <a:lnTo>
                    <a:pt x="2097405" y="0"/>
                  </a:lnTo>
                  <a:lnTo>
                    <a:pt x="2097405" y="2097405"/>
                  </a:lnTo>
                  <a:lnTo>
                    <a:pt x="0" y="2097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2" b="2"/>
              </a:stretch>
            </a:blip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001900" y="1465228"/>
            <a:ext cx="5246370" cy="5246370"/>
            <a:chOff x="0" y="0"/>
            <a:chExt cx="11671300" cy="11671300"/>
          </a:xfrm>
        </p:grpSpPr>
        <p:sp>
          <p:nvSpPr>
            <p:cNvPr name="Freeform 15" id="15"/>
            <p:cNvSpPr/>
            <p:nvPr/>
          </p:nvSpPr>
          <p:spPr>
            <a:xfrm flipH="false" flipV="false" rot="5400000">
              <a:off x="202406" y="199943"/>
              <a:ext cx="11346497" cy="11324780"/>
            </a:xfrm>
            <a:custGeom>
              <a:avLst/>
              <a:gdLst/>
              <a:ahLst/>
              <a:cxnLst/>
              <a:rect r="r" b="b" t="t" l="l"/>
              <a:pathLst>
                <a:path h="11324780" w="11346497">
                  <a:moveTo>
                    <a:pt x="57" y="5662390"/>
                  </a:moveTo>
                  <a:cubicBezTo>
                    <a:pt x="-9034" y="7682346"/>
                    <a:pt x="1070277" y="9552739"/>
                    <a:pt x="2829304" y="10565334"/>
                  </a:cubicBezTo>
                  <a:cubicBezTo>
                    <a:pt x="4588330" y="11577929"/>
                    <a:pt x="6758168" y="11577929"/>
                    <a:pt x="8517194" y="10565334"/>
                  </a:cubicBezTo>
                  <a:cubicBezTo>
                    <a:pt x="10276221" y="9552739"/>
                    <a:pt x="11355532" y="7682346"/>
                    <a:pt x="11346441" y="5662390"/>
                  </a:cubicBezTo>
                  <a:cubicBezTo>
                    <a:pt x="11355532" y="3642434"/>
                    <a:pt x="10276221" y="1772040"/>
                    <a:pt x="8517194" y="759445"/>
                  </a:cubicBezTo>
                  <a:cubicBezTo>
                    <a:pt x="6758168" y="-253149"/>
                    <a:pt x="4588330" y="-253149"/>
                    <a:pt x="2829304" y="759445"/>
                  </a:cubicBezTo>
                  <a:cubicBezTo>
                    <a:pt x="1070277" y="1772040"/>
                    <a:pt x="-9034" y="3642434"/>
                    <a:pt x="57" y="5662390"/>
                  </a:cubicBezTo>
                  <a:close/>
                </a:path>
              </a:pathLst>
            </a:custGeom>
            <a:blipFill>
              <a:blip r:embed="rId6"/>
              <a:stretch>
                <a:fillRect l="0" t="-95" r="0" b="-95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1663362" cy="11663350"/>
            </a:xfrm>
            <a:custGeom>
              <a:avLst/>
              <a:gdLst/>
              <a:ahLst/>
              <a:cxnLst/>
              <a:rect r="r" b="b" t="t" l="l"/>
              <a:pathLst>
                <a:path h="11663350" w="11663362">
                  <a:moveTo>
                    <a:pt x="0" y="0"/>
                  </a:moveTo>
                  <a:lnTo>
                    <a:pt x="11663362" y="0"/>
                  </a:lnTo>
                  <a:lnTo>
                    <a:pt x="11663362" y="11663350"/>
                  </a:lnTo>
                  <a:lnTo>
                    <a:pt x="0" y="1166335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14570459" y="4470073"/>
            <a:ext cx="3625739" cy="1412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Madrid Rural Lab Chinchón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641562" y="3174768"/>
            <a:ext cx="4273201" cy="17588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Madrid Rural Lab</a:t>
            </a:r>
          </a:p>
          <a:p>
            <a:pPr algn="r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San Martín de Valdeiglesias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421344" y="1725797"/>
            <a:ext cx="4725724" cy="1412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Madrid Rural</a:t>
            </a:r>
          </a:p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Lab Venturada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3" y="0"/>
            <a:ext cx="18287638" cy="10286457"/>
            <a:chOff x="0" y="0"/>
            <a:chExt cx="24383517" cy="13715276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0" y="0"/>
              <a:ext cx="24383492" cy="13715237"/>
            </a:xfrm>
            <a:custGeom>
              <a:avLst/>
              <a:gdLst/>
              <a:ahLst/>
              <a:cxnLst/>
              <a:rect r="r" b="b" t="t" l="l"/>
              <a:pathLst>
                <a:path h="13715237" w="24383492">
                  <a:moveTo>
                    <a:pt x="24383492" y="0"/>
                  </a:moveTo>
                  <a:lnTo>
                    <a:pt x="0" y="0"/>
                  </a:lnTo>
                  <a:lnTo>
                    <a:pt x="0" y="13715237"/>
                  </a:lnTo>
                  <a:lnTo>
                    <a:pt x="24383492" y="13715237"/>
                  </a:lnTo>
                  <a:lnTo>
                    <a:pt x="24383492" y="0"/>
                  </a:lnTo>
                  <a:close/>
                </a:path>
              </a:pathLst>
            </a:custGeom>
            <a:blipFill>
              <a:blip r:embed="rId2"/>
              <a:stretch>
                <a:fillRect l="-3197" t="-8338" r="-424451" b="-51767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2709720" y="-7020"/>
            <a:ext cx="15584395" cy="10300497"/>
            <a:chOff x="0" y="0"/>
            <a:chExt cx="20779194" cy="1373399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0779232" cy="13734035"/>
            </a:xfrm>
            <a:custGeom>
              <a:avLst/>
              <a:gdLst/>
              <a:ahLst/>
              <a:cxnLst/>
              <a:rect r="r" b="b" t="t" l="l"/>
              <a:pathLst>
                <a:path h="13734035" w="20779232">
                  <a:moveTo>
                    <a:pt x="0" y="0"/>
                  </a:moveTo>
                  <a:lnTo>
                    <a:pt x="20779232" y="0"/>
                  </a:lnTo>
                  <a:lnTo>
                    <a:pt x="20779232" y="13734035"/>
                  </a:lnTo>
                  <a:lnTo>
                    <a:pt x="0" y="137340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482" r="0" b="-482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501921" y="685848"/>
            <a:ext cx="5781418" cy="11946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Creatividad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01921" y="2725036"/>
            <a:ext cx="8603999" cy="1998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Learning by Doing </a:t>
            </a:r>
            <a:r>
              <a:rPr lang="en-US" sz="6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(Aprender haciendo)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01921" y="5417868"/>
            <a:ext cx="5781418" cy="11946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Colaboración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01921" y="7493089"/>
            <a:ext cx="5781418" cy="2200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Resolución de problemas</a:t>
            </a:r>
          </a:p>
        </p:txBody>
      </p:sp>
    </p:spTree>
  </p:cSld>
  <p:clrMapOvr>
    <a:masterClrMapping/>
  </p:clrMapOvr>
  <p:transition spd="fast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076"/>
            <a:ext cx="18287638" cy="10285381"/>
            <a:chOff x="0" y="0"/>
            <a:chExt cx="24383517" cy="1371384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3492" cy="13713840"/>
            </a:xfrm>
            <a:custGeom>
              <a:avLst/>
              <a:gdLst/>
              <a:ahLst/>
              <a:cxnLst/>
              <a:rect r="r" b="b" t="t" l="l"/>
              <a:pathLst>
                <a:path h="13713840" w="24383492">
                  <a:moveTo>
                    <a:pt x="0" y="0"/>
                  </a:moveTo>
                  <a:lnTo>
                    <a:pt x="24383492" y="0"/>
                  </a:lnTo>
                  <a:lnTo>
                    <a:pt x="24383492" y="13713840"/>
                  </a:lnTo>
                  <a:lnTo>
                    <a:pt x="0" y="137138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-19046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77161" y="528657"/>
            <a:ext cx="5800144" cy="8585997"/>
            <a:chOff x="0" y="0"/>
            <a:chExt cx="7733525" cy="1144799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733538" cy="11448034"/>
            </a:xfrm>
            <a:custGeom>
              <a:avLst/>
              <a:gdLst/>
              <a:ahLst/>
              <a:cxnLst/>
              <a:rect r="r" b="b" t="t" l="l"/>
              <a:pathLst>
                <a:path h="11448034" w="7733538">
                  <a:moveTo>
                    <a:pt x="0" y="0"/>
                  </a:moveTo>
                  <a:lnTo>
                    <a:pt x="7733538" y="0"/>
                  </a:lnTo>
                  <a:lnTo>
                    <a:pt x="7733538" y="11448034"/>
                  </a:lnTo>
                  <a:lnTo>
                    <a:pt x="0" y="1144803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878224" y="685848"/>
            <a:ext cx="5781418" cy="11946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>
                <a:solidFill>
                  <a:srgbClr val="44546A"/>
                </a:solidFill>
                <a:latin typeface="Calibri (MS)"/>
                <a:ea typeface="Calibri (MS)"/>
                <a:cs typeface="Calibri (MS)"/>
                <a:sym typeface="Calibri (MS)"/>
              </a:rPr>
              <a:t>Cultura Maker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78224" y="2430589"/>
            <a:ext cx="5781418" cy="6222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>
                <a:solidFill>
                  <a:srgbClr val="44546A"/>
                </a:solidFill>
                <a:latin typeface="Calibri (MS)"/>
                <a:ea typeface="Calibri (MS)"/>
                <a:cs typeface="Calibri (MS)"/>
                <a:sym typeface="Calibri (MS)"/>
              </a:rPr>
              <a:t>DIY (Hazlo tu mismo)</a:t>
            </a:r>
          </a:p>
          <a:p>
            <a:pPr algn="l">
              <a:lnSpc>
                <a:spcPts val="7920"/>
              </a:lnSpc>
            </a:pPr>
          </a:p>
          <a:p>
            <a:pPr algn="l">
              <a:lnSpc>
                <a:spcPts val="7920"/>
              </a:lnSpc>
            </a:pPr>
            <a:r>
              <a:rPr lang="en-US" sz="6600">
                <a:solidFill>
                  <a:srgbClr val="44546A"/>
                </a:solidFill>
                <a:latin typeface="Calibri (MS)"/>
                <a:ea typeface="Calibri (MS)"/>
                <a:cs typeface="Calibri (MS)"/>
                <a:sym typeface="Calibri (MS)"/>
              </a:rPr>
              <a:t>Desarrollo de competencias</a:t>
            </a:r>
          </a:p>
          <a:p>
            <a:pPr algn="l">
              <a:lnSpc>
                <a:spcPts val="7920"/>
              </a:lnSpc>
            </a:pPr>
            <a:r>
              <a:rPr lang="en-US" sz="6600">
                <a:solidFill>
                  <a:srgbClr val="44546A"/>
                </a:solidFill>
                <a:latin typeface="Calibri (MS)"/>
                <a:ea typeface="Calibri (MS)"/>
                <a:cs typeface="Calibri (MS)"/>
                <a:sym typeface="Calibri (MS)"/>
              </a:rPr>
              <a:t>STEM</a:t>
            </a:r>
          </a:p>
        </p:txBody>
      </p: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91382" y="450409"/>
            <a:ext cx="5145843" cy="4211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>
                <a:solidFill>
                  <a:srgbClr val="44546A"/>
                </a:solidFill>
                <a:latin typeface="Calibri (MS)"/>
                <a:ea typeface="Calibri (MS)"/>
                <a:cs typeface="Calibri (MS)"/>
                <a:sym typeface="Calibri (MS)"/>
              </a:rPr>
              <a:t>Tecnologías y herramientas de la cuarta revolución 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6235922" y="224104"/>
            <a:ext cx="11051096" cy="9838801"/>
            <a:chOff x="0" y="0"/>
            <a:chExt cx="14734794" cy="1311840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734794" cy="13118337"/>
            </a:xfrm>
            <a:custGeom>
              <a:avLst/>
              <a:gdLst/>
              <a:ahLst/>
              <a:cxnLst/>
              <a:rect r="r" b="b" t="t" l="l"/>
              <a:pathLst>
                <a:path h="13118337" w="14734794">
                  <a:moveTo>
                    <a:pt x="0" y="0"/>
                  </a:moveTo>
                  <a:lnTo>
                    <a:pt x="14734794" y="0"/>
                  </a:lnTo>
                  <a:lnTo>
                    <a:pt x="14734794" y="13118337"/>
                  </a:lnTo>
                  <a:lnTo>
                    <a:pt x="0" y="131183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5" t="0" r="-5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8858164" y="4857836"/>
            <a:ext cx="570776" cy="570776"/>
            <a:chOff x="0" y="0"/>
            <a:chExt cx="761035" cy="7610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60984" cy="760984"/>
            </a:xfrm>
            <a:custGeom>
              <a:avLst/>
              <a:gdLst/>
              <a:ahLst/>
              <a:cxnLst/>
              <a:rect r="r" b="b" t="t" l="l"/>
              <a:pathLst>
                <a:path h="760984" w="760984">
                  <a:moveTo>
                    <a:pt x="0" y="0"/>
                  </a:moveTo>
                  <a:lnTo>
                    <a:pt x="760984" y="0"/>
                  </a:lnTo>
                  <a:lnTo>
                    <a:pt x="760984" y="760984"/>
                  </a:lnTo>
                  <a:lnTo>
                    <a:pt x="0" y="7609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6" b="-6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82878" y="2561868"/>
            <a:ext cx="4914176" cy="47411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>
                <a:solidFill>
                  <a:srgbClr val="44546A"/>
                </a:solidFill>
                <a:latin typeface="Calibri (MS)"/>
                <a:ea typeface="Calibri (MS)"/>
                <a:cs typeface="Calibri (MS)"/>
                <a:sym typeface="Calibri (MS)"/>
              </a:rPr>
              <a:t>Acceso a herramientas digitales para diseño y fabricación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5098675" y="786784"/>
            <a:ext cx="6410877" cy="3797818"/>
            <a:chOff x="0" y="0"/>
            <a:chExt cx="8547837" cy="506375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547862" cy="5063744"/>
            </a:xfrm>
            <a:custGeom>
              <a:avLst/>
              <a:gdLst/>
              <a:ahLst/>
              <a:cxnLst/>
              <a:rect r="r" b="b" t="t" l="l"/>
              <a:pathLst>
                <a:path h="5063744" w="8547862">
                  <a:moveTo>
                    <a:pt x="0" y="0"/>
                  </a:moveTo>
                  <a:lnTo>
                    <a:pt x="8547862" y="0"/>
                  </a:lnTo>
                  <a:lnTo>
                    <a:pt x="8547862" y="5063744"/>
                  </a:lnTo>
                  <a:lnTo>
                    <a:pt x="0" y="5063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8" r="0" b="-9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5097599" y="4754156"/>
            <a:ext cx="6411963" cy="4276258"/>
            <a:chOff x="0" y="0"/>
            <a:chExt cx="8549284" cy="570167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549259" cy="5701665"/>
            </a:xfrm>
            <a:custGeom>
              <a:avLst/>
              <a:gdLst/>
              <a:ahLst/>
              <a:cxnLst/>
              <a:rect r="r" b="b" t="t" l="l"/>
              <a:pathLst>
                <a:path h="5701665" w="8549259">
                  <a:moveTo>
                    <a:pt x="0" y="0"/>
                  </a:moveTo>
                  <a:lnTo>
                    <a:pt x="8549259" y="0"/>
                  </a:lnTo>
                  <a:lnTo>
                    <a:pt x="8549259" y="5701665"/>
                  </a:lnTo>
                  <a:lnTo>
                    <a:pt x="0" y="57016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5" r="0" b="-5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1765518" y="4754156"/>
            <a:ext cx="6410877" cy="4277344"/>
            <a:chOff x="0" y="0"/>
            <a:chExt cx="8547837" cy="570312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547862" cy="5703062"/>
            </a:xfrm>
            <a:custGeom>
              <a:avLst/>
              <a:gdLst/>
              <a:ahLst/>
              <a:cxnLst/>
              <a:rect r="r" b="b" t="t" l="l"/>
              <a:pathLst>
                <a:path h="5703062" w="8547862">
                  <a:moveTo>
                    <a:pt x="0" y="0"/>
                  </a:moveTo>
                  <a:lnTo>
                    <a:pt x="8547862" y="0"/>
                  </a:lnTo>
                  <a:lnTo>
                    <a:pt x="8547862" y="5703062"/>
                  </a:lnTo>
                  <a:lnTo>
                    <a:pt x="0" y="5703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5" t="0" r="-14" b="-1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1765518" y="786784"/>
            <a:ext cx="6411963" cy="3606660"/>
            <a:chOff x="0" y="0"/>
            <a:chExt cx="8549284" cy="48088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549259" cy="4808855"/>
            </a:xfrm>
            <a:custGeom>
              <a:avLst/>
              <a:gdLst/>
              <a:ahLst/>
              <a:cxnLst/>
              <a:rect r="r" b="b" t="t" l="l"/>
              <a:pathLst>
                <a:path h="4808855" w="8549259">
                  <a:moveTo>
                    <a:pt x="0" y="0"/>
                  </a:moveTo>
                  <a:lnTo>
                    <a:pt x="8549259" y="0"/>
                  </a:lnTo>
                  <a:lnTo>
                    <a:pt x="8549259" y="4808855"/>
                  </a:lnTo>
                  <a:lnTo>
                    <a:pt x="0" y="48088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1" r="0" b="-1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3857" cy="10287543"/>
            <a:chOff x="0" y="0"/>
            <a:chExt cx="24378476" cy="1371672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8538" cy="13716763"/>
            </a:xfrm>
            <a:custGeom>
              <a:avLst/>
              <a:gdLst/>
              <a:ahLst/>
              <a:cxnLst/>
              <a:rect r="r" b="b" t="t" l="l"/>
              <a:pathLst>
                <a:path h="13716763" w="24378538">
                  <a:moveTo>
                    <a:pt x="0" y="0"/>
                  </a:moveTo>
                  <a:lnTo>
                    <a:pt x="24378538" y="0"/>
                  </a:lnTo>
                  <a:lnTo>
                    <a:pt x="24378538" y="13716763"/>
                  </a:lnTo>
                  <a:lnTo>
                    <a:pt x="0" y="13716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" t="0" r="-2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372599" y="694439"/>
            <a:ext cx="8253898" cy="1966141"/>
            <a:chOff x="0" y="0"/>
            <a:chExt cx="11005198" cy="262152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1005185" cy="2621534"/>
            </a:xfrm>
            <a:custGeom>
              <a:avLst/>
              <a:gdLst/>
              <a:ahLst/>
              <a:cxnLst/>
              <a:rect r="r" b="b" t="t" l="l"/>
              <a:pathLst>
                <a:path h="2621534" w="11005185">
                  <a:moveTo>
                    <a:pt x="0" y="0"/>
                  </a:moveTo>
                  <a:lnTo>
                    <a:pt x="11005185" y="0"/>
                  </a:lnTo>
                  <a:lnTo>
                    <a:pt x="11005185" y="2621534"/>
                  </a:lnTo>
                  <a:lnTo>
                    <a:pt x="0" y="2621534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123825"/>
              <a:ext cx="11005198" cy="2745346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l">
                <a:lnSpc>
                  <a:spcPts val="7200"/>
                </a:lnSpc>
              </a:pPr>
              <a:r>
                <a:rPr lang="en-US" sz="6000">
                  <a:solidFill>
                    <a:srgbClr val="D5DBE5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retos y oportunidades </a:t>
              </a:r>
            </a:p>
            <a:p>
              <a:pPr algn="l">
                <a:lnSpc>
                  <a:spcPts val="7200"/>
                </a:lnSpc>
              </a:pPr>
              <a:r>
                <a:rPr lang="en-US" sz="6000">
                  <a:solidFill>
                    <a:srgbClr val="D5DBE5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en el medio rural</a:t>
              </a:r>
            </a:p>
          </p:txBody>
        </p:sp>
      </p:grpSp>
    </p:spTree>
  </p:cSld>
  <p:clrMapOvr>
    <a:masterClrMapping/>
  </p:clrMapOvr>
  <p:transition spd="fast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33660" y="-378000"/>
            <a:ext cx="22004998" cy="11828697"/>
            <a:chOff x="0" y="0"/>
            <a:chExt cx="29339997" cy="1577159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340048" cy="15771622"/>
            </a:xfrm>
            <a:custGeom>
              <a:avLst/>
              <a:gdLst/>
              <a:ahLst/>
              <a:cxnLst/>
              <a:rect r="r" b="b" t="t" l="l"/>
              <a:pathLst>
                <a:path h="15771622" w="29340048">
                  <a:moveTo>
                    <a:pt x="0" y="0"/>
                  </a:moveTo>
                  <a:lnTo>
                    <a:pt x="29340048" y="0"/>
                  </a:lnTo>
                  <a:lnTo>
                    <a:pt x="29340048" y="15771622"/>
                  </a:lnTo>
                  <a:lnTo>
                    <a:pt x="0" y="157716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12474" r="0" b="-1247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7028374" y="638013"/>
            <a:ext cx="11213097" cy="9058504"/>
            <a:chOff x="0" y="0"/>
            <a:chExt cx="14950796" cy="1207800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950821" cy="12077954"/>
            </a:xfrm>
            <a:custGeom>
              <a:avLst/>
              <a:gdLst/>
              <a:ahLst/>
              <a:cxnLst/>
              <a:rect r="r" b="b" t="t" l="l"/>
              <a:pathLst>
                <a:path h="12077954" w="14950821">
                  <a:moveTo>
                    <a:pt x="0" y="0"/>
                  </a:moveTo>
                  <a:lnTo>
                    <a:pt x="14950821" y="0"/>
                  </a:lnTo>
                  <a:lnTo>
                    <a:pt x="14950821" y="12077954"/>
                  </a:lnTo>
                  <a:lnTo>
                    <a:pt x="0" y="12077954"/>
                  </a:lnTo>
                  <a:close/>
                </a:path>
              </a:pathLst>
            </a:custGeom>
            <a:solidFill>
              <a:srgbClr val="FFFFFF"/>
            </a:solidFill>
            <a:ln w="189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1095118" y="647462"/>
            <a:ext cx="5091655" cy="6216482"/>
            <a:chOff x="0" y="0"/>
            <a:chExt cx="6788874" cy="828864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788912" cy="8288655"/>
            </a:xfrm>
            <a:custGeom>
              <a:avLst/>
              <a:gdLst/>
              <a:ahLst/>
              <a:cxnLst/>
              <a:rect r="r" b="b" t="t" l="l"/>
              <a:pathLst>
                <a:path h="8288655" w="6788912">
                  <a:moveTo>
                    <a:pt x="0" y="0"/>
                  </a:moveTo>
                  <a:lnTo>
                    <a:pt x="6788912" y="0"/>
                  </a:lnTo>
                  <a:lnTo>
                    <a:pt x="6788912" y="8288655"/>
                  </a:lnTo>
                  <a:lnTo>
                    <a:pt x="0" y="82886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" t="0" r="-6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8434264" y="1030862"/>
            <a:ext cx="7940697" cy="3890162"/>
            <a:chOff x="0" y="0"/>
            <a:chExt cx="10587596" cy="518688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587609" cy="5186934"/>
            </a:xfrm>
            <a:custGeom>
              <a:avLst/>
              <a:gdLst/>
              <a:ahLst/>
              <a:cxnLst/>
              <a:rect r="r" b="b" t="t" l="l"/>
              <a:pathLst>
                <a:path h="5186934" w="10587609">
                  <a:moveTo>
                    <a:pt x="0" y="0"/>
                  </a:moveTo>
                  <a:lnTo>
                    <a:pt x="10587609" y="0"/>
                  </a:lnTo>
                  <a:lnTo>
                    <a:pt x="10587609" y="5186934"/>
                  </a:lnTo>
                  <a:lnTo>
                    <a:pt x="0" y="51869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374" t="0" r="-2373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8434264" y="5293081"/>
            <a:ext cx="8201520" cy="3912298"/>
            <a:chOff x="0" y="0"/>
            <a:chExt cx="10935360" cy="521639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935335" cy="5216398"/>
            </a:xfrm>
            <a:custGeom>
              <a:avLst/>
              <a:gdLst/>
              <a:ahLst/>
              <a:cxnLst/>
              <a:rect r="r" b="b" t="t" l="l"/>
              <a:pathLst>
                <a:path h="5216398" w="10935335">
                  <a:moveTo>
                    <a:pt x="0" y="0"/>
                  </a:moveTo>
                  <a:lnTo>
                    <a:pt x="10935335" y="0"/>
                  </a:lnTo>
                  <a:lnTo>
                    <a:pt x="10935335" y="5216398"/>
                  </a:lnTo>
                  <a:lnTo>
                    <a:pt x="0" y="52163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58" t="0" r="-259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095118" y="7118280"/>
            <a:ext cx="5090579" cy="3168177"/>
            <a:chOff x="0" y="0"/>
            <a:chExt cx="6787439" cy="422423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787388" cy="4224274"/>
            </a:xfrm>
            <a:custGeom>
              <a:avLst/>
              <a:gdLst/>
              <a:ahLst/>
              <a:cxnLst/>
              <a:rect r="r" b="b" t="t" l="l"/>
              <a:pathLst>
                <a:path h="4224274" w="6787388">
                  <a:moveTo>
                    <a:pt x="0" y="0"/>
                  </a:moveTo>
                  <a:lnTo>
                    <a:pt x="6787388" y="0"/>
                  </a:lnTo>
                  <a:lnTo>
                    <a:pt x="6787388" y="4224274"/>
                  </a:lnTo>
                  <a:lnTo>
                    <a:pt x="0" y="42242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3" r="0" b="-2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686196"/>
            <a:ext cx="6102001" cy="4600261"/>
            <a:chOff x="0" y="0"/>
            <a:chExt cx="8136001" cy="613368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36001" cy="6133719"/>
            </a:xfrm>
            <a:custGeom>
              <a:avLst/>
              <a:gdLst/>
              <a:ahLst/>
              <a:cxnLst/>
              <a:rect r="r" b="b" t="t" l="l"/>
              <a:pathLst>
                <a:path h="6133719" w="8136001">
                  <a:moveTo>
                    <a:pt x="0" y="0"/>
                  </a:moveTo>
                  <a:lnTo>
                    <a:pt x="8136001" y="0"/>
                  </a:lnTo>
                  <a:lnTo>
                    <a:pt x="8136001" y="6133719"/>
                  </a:lnTo>
                  <a:lnTo>
                    <a:pt x="0" y="6133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" t="0" r="-1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239704" y="5688359"/>
            <a:ext cx="6099296" cy="4598098"/>
            <a:chOff x="0" y="0"/>
            <a:chExt cx="8132394" cy="613079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32445" cy="6130798"/>
            </a:xfrm>
            <a:custGeom>
              <a:avLst/>
              <a:gdLst/>
              <a:ahLst/>
              <a:cxnLst/>
              <a:rect r="r" b="b" t="t" l="l"/>
              <a:pathLst>
                <a:path h="6130798" w="8132445">
                  <a:moveTo>
                    <a:pt x="0" y="0"/>
                  </a:moveTo>
                  <a:lnTo>
                    <a:pt x="8132445" y="0"/>
                  </a:lnTo>
                  <a:lnTo>
                    <a:pt x="8132445" y="6130798"/>
                  </a:lnTo>
                  <a:lnTo>
                    <a:pt x="0" y="6130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426596"/>
            <a:ext cx="6318542" cy="4763881"/>
            <a:chOff x="0" y="0"/>
            <a:chExt cx="8424723" cy="635184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424672" cy="6351778"/>
            </a:xfrm>
            <a:custGeom>
              <a:avLst/>
              <a:gdLst/>
              <a:ahLst/>
              <a:cxnLst/>
              <a:rect r="r" b="b" t="t" l="l"/>
              <a:pathLst>
                <a:path h="6351778" w="8424672">
                  <a:moveTo>
                    <a:pt x="0" y="0"/>
                  </a:moveTo>
                  <a:lnTo>
                    <a:pt x="8424672" y="0"/>
                  </a:lnTo>
                  <a:lnTo>
                    <a:pt x="8424672" y="6351778"/>
                  </a:lnTo>
                  <a:lnTo>
                    <a:pt x="0" y="6351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" t="0" r="-5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2957839" y="426596"/>
            <a:ext cx="6277499" cy="4731477"/>
            <a:chOff x="0" y="0"/>
            <a:chExt cx="8369998" cy="630863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370062" cy="6308598"/>
            </a:xfrm>
            <a:custGeom>
              <a:avLst/>
              <a:gdLst/>
              <a:ahLst/>
              <a:cxnLst/>
              <a:rect r="r" b="b" t="t" l="l"/>
              <a:pathLst>
                <a:path h="6308598" w="8370062">
                  <a:moveTo>
                    <a:pt x="0" y="0"/>
                  </a:moveTo>
                  <a:lnTo>
                    <a:pt x="8370062" y="0"/>
                  </a:lnTo>
                  <a:lnTo>
                    <a:pt x="8370062" y="6308598"/>
                  </a:lnTo>
                  <a:lnTo>
                    <a:pt x="0" y="6308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10" r="0" b="-1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484858" y="426596"/>
            <a:ext cx="6306664" cy="4755242"/>
            <a:chOff x="0" y="0"/>
            <a:chExt cx="8408886" cy="634032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408924" cy="6340348"/>
            </a:xfrm>
            <a:custGeom>
              <a:avLst/>
              <a:gdLst/>
              <a:ahLst/>
              <a:cxnLst/>
              <a:rect r="r" b="b" t="t" l="l"/>
              <a:pathLst>
                <a:path h="6340348" w="8408924">
                  <a:moveTo>
                    <a:pt x="0" y="0"/>
                  </a:moveTo>
                  <a:lnTo>
                    <a:pt x="8408924" y="0"/>
                  </a:lnTo>
                  <a:lnTo>
                    <a:pt x="8408924" y="6340348"/>
                  </a:lnTo>
                  <a:lnTo>
                    <a:pt x="0" y="63403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8" t="0" r="-8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2462662" y="5700779"/>
            <a:ext cx="6109021" cy="4585678"/>
            <a:chOff x="0" y="0"/>
            <a:chExt cx="8145361" cy="611423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45399" cy="6114288"/>
            </a:xfrm>
            <a:custGeom>
              <a:avLst/>
              <a:gdLst/>
              <a:ahLst/>
              <a:cxnLst/>
              <a:rect r="r" b="b" t="t" l="l"/>
              <a:pathLst>
                <a:path h="6114288" w="8145399">
                  <a:moveTo>
                    <a:pt x="0" y="0"/>
                  </a:moveTo>
                  <a:lnTo>
                    <a:pt x="8145399" y="0"/>
                  </a:lnTo>
                  <a:lnTo>
                    <a:pt x="8145399" y="6114288"/>
                  </a:lnTo>
                  <a:lnTo>
                    <a:pt x="0" y="61142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2" t="0" r="-12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076" y="5529062"/>
            <a:ext cx="7177678" cy="4757404"/>
            <a:chOff x="0" y="0"/>
            <a:chExt cx="9570237" cy="634320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570212" cy="6343142"/>
            </a:xfrm>
            <a:custGeom>
              <a:avLst/>
              <a:gdLst/>
              <a:ahLst/>
              <a:cxnLst/>
              <a:rect r="r" b="b" t="t" l="l"/>
              <a:pathLst>
                <a:path h="6343142" w="9570212">
                  <a:moveTo>
                    <a:pt x="0" y="0"/>
                  </a:moveTo>
                  <a:lnTo>
                    <a:pt x="9570212" y="0"/>
                  </a:lnTo>
                  <a:lnTo>
                    <a:pt x="9570212" y="6343142"/>
                  </a:lnTo>
                  <a:lnTo>
                    <a:pt x="0" y="63431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13733" r="0" b="-8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7354262" y="0"/>
            <a:ext cx="4068356" cy="5411343"/>
            <a:chOff x="0" y="0"/>
            <a:chExt cx="5424475" cy="721512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424424" cy="7215124"/>
            </a:xfrm>
            <a:custGeom>
              <a:avLst/>
              <a:gdLst/>
              <a:ahLst/>
              <a:cxnLst/>
              <a:rect r="r" b="b" t="t" l="l"/>
              <a:pathLst>
                <a:path h="7215124" w="5424424">
                  <a:moveTo>
                    <a:pt x="0" y="0"/>
                  </a:moveTo>
                  <a:lnTo>
                    <a:pt x="5424424" y="0"/>
                  </a:lnTo>
                  <a:lnTo>
                    <a:pt x="5424424" y="7215124"/>
                  </a:lnTo>
                  <a:lnTo>
                    <a:pt x="0" y="7215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9" t="0" r="-2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7176602" cy="5410800"/>
            <a:chOff x="0" y="0"/>
            <a:chExt cx="9568802" cy="7214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568815" cy="7214362"/>
            </a:xfrm>
            <a:custGeom>
              <a:avLst/>
              <a:gdLst/>
              <a:ahLst/>
              <a:cxnLst/>
              <a:rect r="r" b="b" t="t" l="l"/>
              <a:pathLst>
                <a:path h="7214362" w="9568815">
                  <a:moveTo>
                    <a:pt x="0" y="0"/>
                  </a:moveTo>
                  <a:lnTo>
                    <a:pt x="9568815" y="0"/>
                  </a:lnTo>
                  <a:lnTo>
                    <a:pt x="9568815" y="7214362"/>
                  </a:lnTo>
                  <a:lnTo>
                    <a:pt x="0" y="72143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" t="0" r="-4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7354262" y="5557142"/>
            <a:ext cx="5030638" cy="4729324"/>
            <a:chOff x="0" y="0"/>
            <a:chExt cx="6707518" cy="630576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707505" cy="6305804"/>
            </a:xfrm>
            <a:custGeom>
              <a:avLst/>
              <a:gdLst/>
              <a:ahLst/>
              <a:cxnLst/>
              <a:rect r="r" b="b" t="t" l="l"/>
              <a:pathLst>
                <a:path h="6305804" w="6707505">
                  <a:moveTo>
                    <a:pt x="0" y="0"/>
                  </a:moveTo>
                  <a:lnTo>
                    <a:pt x="6707505" y="0"/>
                  </a:lnTo>
                  <a:lnTo>
                    <a:pt x="6707505" y="6305804"/>
                  </a:lnTo>
                  <a:lnTo>
                    <a:pt x="0" y="6305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6019" t="0" r="-19328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1547358" y="0"/>
            <a:ext cx="6740281" cy="5412419"/>
            <a:chOff x="0" y="0"/>
            <a:chExt cx="8987041" cy="721655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987028" cy="7216521"/>
            </a:xfrm>
            <a:custGeom>
              <a:avLst/>
              <a:gdLst/>
              <a:ahLst/>
              <a:cxnLst/>
              <a:rect r="r" b="b" t="t" l="l"/>
              <a:pathLst>
                <a:path h="7216521" w="8987028">
                  <a:moveTo>
                    <a:pt x="0" y="0"/>
                  </a:moveTo>
                  <a:lnTo>
                    <a:pt x="8987028" y="0"/>
                  </a:lnTo>
                  <a:lnTo>
                    <a:pt x="8987028" y="7216521"/>
                  </a:lnTo>
                  <a:lnTo>
                    <a:pt x="0" y="7216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575" t="-64055" r="0" b="-16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2573895" y="5557142"/>
            <a:ext cx="5713743" cy="4729324"/>
            <a:chOff x="0" y="0"/>
            <a:chExt cx="7618324" cy="630576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618349" cy="6305804"/>
            </a:xfrm>
            <a:custGeom>
              <a:avLst/>
              <a:gdLst/>
              <a:ahLst/>
              <a:cxnLst/>
              <a:rect r="r" b="b" t="t" l="l"/>
              <a:pathLst>
                <a:path h="6305804" w="7618349">
                  <a:moveTo>
                    <a:pt x="0" y="0"/>
                  </a:moveTo>
                  <a:lnTo>
                    <a:pt x="7618349" y="0"/>
                  </a:lnTo>
                  <a:lnTo>
                    <a:pt x="7618349" y="6305804"/>
                  </a:lnTo>
                  <a:lnTo>
                    <a:pt x="0" y="6305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0315" t="0" r="0" b="-2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56641" y="-256861"/>
            <a:ext cx="18744641" cy="10543861"/>
          </a:xfrm>
          <a:custGeom>
            <a:avLst/>
            <a:gdLst/>
            <a:ahLst/>
            <a:cxnLst/>
            <a:rect r="r" b="b" t="t" l="l"/>
            <a:pathLst>
              <a:path h="10543861" w="18744641">
                <a:moveTo>
                  <a:pt x="0" y="0"/>
                </a:moveTo>
                <a:lnTo>
                  <a:pt x="18744641" y="0"/>
                </a:lnTo>
                <a:lnTo>
                  <a:pt x="18744641" y="10543861"/>
                </a:lnTo>
                <a:lnTo>
                  <a:pt x="0" y="105438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77991" y="4266210"/>
            <a:ext cx="18010009" cy="2425348"/>
          </a:xfrm>
          <a:custGeom>
            <a:avLst/>
            <a:gdLst/>
            <a:ahLst/>
            <a:cxnLst/>
            <a:rect r="r" b="b" t="t" l="l"/>
            <a:pathLst>
              <a:path h="2425348" w="18010009">
                <a:moveTo>
                  <a:pt x="0" y="0"/>
                </a:moveTo>
                <a:lnTo>
                  <a:pt x="18010009" y="0"/>
                </a:lnTo>
                <a:lnTo>
                  <a:pt x="18010009" y="2425348"/>
                </a:lnTo>
                <a:lnTo>
                  <a:pt x="0" y="24253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DAHNSTRcmUo</dc:identifier>
  <dcterms:modified xsi:type="dcterms:W3CDTF">2011-08-01T06:04:30Z</dcterms:modified>
  <cp:revision>1</cp:revision>
</cp:coreProperties>
</file>